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6" r:id="rId3"/>
    <p:sldId id="260" r:id="rId4"/>
    <p:sldId id="263" r:id="rId5"/>
    <p:sldId id="261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946"/>
    <a:srgbClr val="7093D2"/>
    <a:srgbClr val="42B1EE"/>
    <a:srgbClr val="3E83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7" autoAdjust="0"/>
    <p:restoredTop sz="94660"/>
  </p:normalViewPr>
  <p:slideViewPr>
    <p:cSldViewPr snapToGrid="0">
      <p:cViewPr varScale="1">
        <p:scale>
          <a:sx n="77" d="100"/>
          <a:sy n="77" d="100"/>
        </p:scale>
        <p:origin x="4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  <a:endParaRPr lang="is-I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is-IS" noProof="0" dirty="0"/>
          </a:p>
        </p:txBody>
      </p:sp>
    </p:spTree>
    <p:extLst>
      <p:ext uri="{BB962C8B-B14F-4D97-AF65-F5344CB8AC3E}">
        <p14:creationId xmlns:p14="http://schemas.microsoft.com/office/powerpoint/2010/main" val="41972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is-I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s-IS" noProof="0" dirty="0"/>
          </a:p>
        </p:txBody>
      </p:sp>
    </p:spTree>
    <p:extLst>
      <p:ext uri="{BB962C8B-B14F-4D97-AF65-F5344CB8AC3E}">
        <p14:creationId xmlns:p14="http://schemas.microsoft.com/office/powerpoint/2010/main" val="1323404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is-I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44236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816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is-I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09954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s-I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09954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s-IS" noProof="0" dirty="0"/>
          </a:p>
        </p:txBody>
      </p:sp>
    </p:spTree>
    <p:extLst>
      <p:ext uri="{BB962C8B-B14F-4D97-AF65-F5344CB8AC3E}">
        <p14:creationId xmlns:p14="http://schemas.microsoft.com/office/powerpoint/2010/main" val="3732076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is-I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462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s-I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462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s-IS" noProof="0" dirty="0"/>
          </a:p>
        </p:txBody>
      </p:sp>
    </p:spTree>
    <p:extLst>
      <p:ext uri="{BB962C8B-B14F-4D97-AF65-F5344CB8AC3E}">
        <p14:creationId xmlns:p14="http://schemas.microsoft.com/office/powerpoint/2010/main" val="145671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is-IS" noProof="0" dirty="0"/>
          </a:p>
        </p:txBody>
      </p:sp>
    </p:spTree>
    <p:extLst>
      <p:ext uri="{BB962C8B-B14F-4D97-AF65-F5344CB8AC3E}">
        <p14:creationId xmlns:p14="http://schemas.microsoft.com/office/powerpoint/2010/main" val="2813908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921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is-I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s-I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0693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is-IS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Drag picture to placeholder or click icon to add</a:t>
            </a:r>
            <a:endParaRPr lang="is-I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1251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is-IS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s-IS" noProof="0" dirty="0"/>
          </a:p>
        </p:txBody>
      </p:sp>
    </p:spTree>
    <p:extLst>
      <p:ext uri="{BB962C8B-B14F-4D97-AF65-F5344CB8AC3E}">
        <p14:creationId xmlns:p14="http://schemas.microsoft.com/office/powerpoint/2010/main" val="1641842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554412"/>
          </a:xfrm>
        </p:spPr>
        <p:txBody>
          <a:bodyPr vert="eaVert"/>
          <a:lstStyle/>
          <a:p>
            <a:r>
              <a:rPr lang="en-US" noProof="0"/>
              <a:t>Click to edit Master title style</a:t>
            </a:r>
            <a:endParaRPr lang="is-IS" noProof="0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554412"/>
          </a:xfrm>
        </p:spPr>
        <p:txBody>
          <a:bodyPr vert="eaVert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s-IS" noProof="0" dirty="0"/>
          </a:p>
        </p:txBody>
      </p:sp>
    </p:spTree>
    <p:extLst>
      <p:ext uri="{BB962C8B-B14F-4D97-AF65-F5344CB8AC3E}">
        <p14:creationId xmlns:p14="http://schemas.microsoft.com/office/powerpoint/2010/main" val="756915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9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30200"/>
            <a:ext cx="10515600" cy="1168401"/>
          </a:xfrm>
          <a:prstGeom prst="rect">
            <a:avLst/>
          </a:prstGeom>
          <a:noFill/>
          <a:effectLst>
            <a:softEdge rad="6350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is-I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08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s-IS" noProof="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4" t="34827" r="21092" b="37451"/>
          <a:stretch/>
        </p:blipFill>
        <p:spPr>
          <a:xfrm>
            <a:off x="838200" y="5861553"/>
            <a:ext cx="3589549" cy="7731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808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Verdana" charset="0"/>
          <a:ea typeface="Verdana" charset="0"/>
          <a:cs typeface="Verdana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50000"/>
            <a:lumOff val="50000"/>
          </a:schemeClr>
        </a:buClr>
        <a:buFont typeface="Courier New" charset="0"/>
        <a:buChar char="o"/>
        <a:defRPr sz="2400" kern="1200">
          <a:solidFill>
            <a:schemeClr val="bg1">
              <a:lumMod val="95000"/>
            </a:schemeClr>
          </a:solidFill>
          <a:latin typeface="Verdana" charset="0"/>
          <a:ea typeface="Verdana" charset="0"/>
          <a:cs typeface="Verdan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50000"/>
            <a:lumOff val="50000"/>
          </a:schemeClr>
        </a:buClr>
        <a:buFont typeface="Courier New" charset="0"/>
        <a:buChar char="o"/>
        <a:defRPr sz="2000" kern="1200">
          <a:solidFill>
            <a:schemeClr val="bg1">
              <a:lumMod val="95000"/>
            </a:schemeClr>
          </a:solidFill>
          <a:latin typeface="Verdana" charset="0"/>
          <a:ea typeface="Verdana" charset="0"/>
          <a:cs typeface="Verdan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50000"/>
            <a:lumOff val="50000"/>
          </a:schemeClr>
        </a:buClr>
        <a:buFont typeface="Courier New" charset="0"/>
        <a:buChar char="o"/>
        <a:defRPr sz="1800" kern="1200">
          <a:solidFill>
            <a:schemeClr val="bg1">
              <a:lumMod val="95000"/>
            </a:schemeClr>
          </a:solidFill>
          <a:latin typeface="Verdana" charset="0"/>
          <a:ea typeface="Verdana" charset="0"/>
          <a:cs typeface="Verdan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50000"/>
            <a:lumOff val="50000"/>
          </a:schemeClr>
        </a:buClr>
        <a:buFont typeface="Courier New" charset="0"/>
        <a:buChar char="o"/>
        <a:defRPr sz="1600" kern="1200">
          <a:solidFill>
            <a:schemeClr val="bg1">
              <a:lumMod val="95000"/>
            </a:schemeClr>
          </a:solidFill>
          <a:latin typeface="Verdana" charset="0"/>
          <a:ea typeface="Verdana" charset="0"/>
          <a:cs typeface="Verdan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50000"/>
            <a:lumOff val="50000"/>
          </a:schemeClr>
        </a:buClr>
        <a:buFont typeface="Courier New" charset="0"/>
        <a:buChar char="o"/>
        <a:defRPr sz="1600" kern="1200">
          <a:solidFill>
            <a:schemeClr val="bg1">
              <a:lumMod val="95000"/>
            </a:schemeClr>
          </a:solidFill>
          <a:latin typeface="Verdana" charset="0"/>
          <a:ea typeface="Verdana" charset="0"/>
          <a:cs typeface="Verdan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D39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51871"/>
            <a:ext cx="9144000" cy="2354263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is-IS" dirty="0"/>
              <a:t/>
            </a:r>
            <a:br>
              <a:rPr lang="is-IS" dirty="0"/>
            </a:br>
            <a:r>
              <a:rPr lang="is-IS" dirty="0"/>
              <a:t>Hagkvæmt húsnæði</a:t>
            </a:r>
            <a:br>
              <a:rPr lang="is-IS" dirty="0"/>
            </a:br>
            <a:r>
              <a:rPr lang="is-IS" sz="2400" dirty="0"/>
              <a:t>Hugsum í lausnum</a:t>
            </a:r>
            <a:endParaRPr lang="is-I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9AEA27-D593-4090-8C95-81770D735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755" y="945267"/>
            <a:ext cx="2220490" cy="186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959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578A7-A57B-4A5A-A802-813615E76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Modulus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0A584-C741-4950-B7EC-244B001132B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s-IS" dirty="0" err="1"/>
              <a:t>Módull</a:t>
            </a:r>
            <a:r>
              <a:rPr lang="is-IS" dirty="0"/>
              <a:t> er..</a:t>
            </a:r>
          </a:p>
          <a:p>
            <a:pPr marL="0" indent="0">
              <a:buNone/>
            </a:pPr>
            <a:endParaRPr lang="is-IS" dirty="0"/>
          </a:p>
          <a:p>
            <a:r>
              <a:rPr lang="is-IS" dirty="0"/>
              <a:t>Fullbúnar einingar sem hægt er að raða saman.</a:t>
            </a:r>
          </a:p>
          <a:p>
            <a:r>
              <a:rPr lang="is-IS" dirty="0"/>
              <a:t>Hver </a:t>
            </a:r>
            <a:r>
              <a:rPr lang="is-IS" dirty="0" err="1"/>
              <a:t>módull</a:t>
            </a:r>
            <a:r>
              <a:rPr lang="is-IS" dirty="0"/>
              <a:t> getur verið allt að 50m</a:t>
            </a:r>
            <a:r>
              <a:rPr lang="is-IS" baseline="30000" dirty="0"/>
              <a:t>2</a:t>
            </a:r>
          </a:p>
          <a:p>
            <a:r>
              <a:rPr lang="is-IS" dirty="0"/>
              <a:t>Margir möguleikar í boði</a:t>
            </a:r>
          </a:p>
          <a:p>
            <a:pPr marL="914400" lvl="2" indent="0">
              <a:buNone/>
            </a:pPr>
            <a:endParaRPr lang="is-IS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88450D-613F-4E62-BC24-0C9116BB29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is-IS" dirty="0"/>
              <a:t>Allt komið á sinn stað</a:t>
            </a:r>
          </a:p>
          <a:p>
            <a:pPr lvl="2"/>
            <a:r>
              <a:rPr lang="is-IS" dirty="0"/>
              <a:t>Einangrun og klæðningar</a:t>
            </a:r>
          </a:p>
          <a:p>
            <a:pPr lvl="2"/>
            <a:r>
              <a:rPr lang="is-IS" dirty="0"/>
              <a:t>Hurðir</a:t>
            </a:r>
          </a:p>
          <a:p>
            <a:pPr lvl="2"/>
            <a:r>
              <a:rPr lang="is-IS" dirty="0"/>
              <a:t>Gólfefni</a:t>
            </a:r>
          </a:p>
          <a:p>
            <a:pPr lvl="2"/>
            <a:r>
              <a:rPr lang="is-IS" dirty="0"/>
              <a:t>Lýsing</a:t>
            </a:r>
          </a:p>
          <a:p>
            <a:pPr lvl="2"/>
            <a:r>
              <a:rPr lang="is-IS" dirty="0"/>
              <a:t>Innréttingar</a:t>
            </a:r>
          </a:p>
          <a:p>
            <a:pPr lvl="2"/>
            <a:r>
              <a:rPr lang="is-IS" dirty="0"/>
              <a:t>Heimilistæki</a:t>
            </a:r>
          </a:p>
          <a:p>
            <a:pPr lvl="2"/>
            <a:r>
              <a:rPr lang="is-IS" dirty="0"/>
              <a:t>Hreinlætistæki</a:t>
            </a:r>
          </a:p>
          <a:p>
            <a:pPr lvl="2"/>
            <a:r>
              <a:rPr lang="is-IS" dirty="0"/>
              <a:t>Blöndunartæki</a:t>
            </a:r>
          </a:p>
          <a:p>
            <a:pPr lvl="2"/>
            <a:r>
              <a:rPr lang="is-IS" dirty="0"/>
              <a:t>Reykskynjarar</a:t>
            </a:r>
          </a:p>
          <a:p>
            <a:pPr lvl="2"/>
            <a:r>
              <a:rPr lang="is-IS" dirty="0"/>
              <a:t>og margt fleira...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3996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9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E1E742-8EE9-4840-ABC5-4FB939663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0526" y="-235131"/>
            <a:ext cx="12616315" cy="6059805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1027289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9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5">
            <a:extLst>
              <a:ext uri="{FF2B5EF4-FFF2-40B4-BE49-F238E27FC236}">
                <a16:creationId xmlns:a16="http://schemas.microsoft.com/office/drawing/2014/main" id="{D9C69C72-F749-4A32-9BFC-B09CF2CB5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60" y="175153"/>
            <a:ext cx="7723452" cy="538710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BB04BB-3767-479F-A60F-2CE91640F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9750" y="3953435"/>
            <a:ext cx="3937090" cy="262800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B81BAFD-5378-4ED9-8258-AE49EFBE8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70606" y="276559"/>
            <a:ext cx="3626947" cy="3354148"/>
          </a:xfrm>
        </p:spPr>
        <p:txBody>
          <a:bodyPr>
            <a:norm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Modulus </a:t>
            </a:r>
            <a:r>
              <a:rPr lang="en-GB" sz="1600" dirty="0" err="1">
                <a:solidFill>
                  <a:schemeClr val="bg1"/>
                </a:solidFill>
              </a:rPr>
              <a:t>er</a:t>
            </a:r>
            <a:r>
              <a:rPr lang="en-GB" sz="1600" dirty="0">
                <a:solidFill>
                  <a:schemeClr val="bg1"/>
                </a:solidFill>
              </a:rPr>
              <a:t> í </a:t>
            </a:r>
            <a:r>
              <a:rPr lang="en-GB" sz="1600" dirty="0" err="1">
                <a:solidFill>
                  <a:schemeClr val="bg1"/>
                </a:solidFill>
              </a:rPr>
              <a:t>viðræðum</a:t>
            </a:r>
            <a:r>
              <a:rPr lang="en-GB" sz="1600" dirty="0">
                <a:solidFill>
                  <a:schemeClr val="bg1"/>
                </a:solidFill>
              </a:rPr>
              <a:t> </a:t>
            </a:r>
            <a:r>
              <a:rPr lang="en-GB" sz="1600" dirty="0" err="1">
                <a:solidFill>
                  <a:schemeClr val="bg1"/>
                </a:solidFill>
              </a:rPr>
              <a:t>við</a:t>
            </a:r>
            <a:r>
              <a:rPr lang="en-GB" sz="1600" dirty="0">
                <a:solidFill>
                  <a:schemeClr val="bg1"/>
                </a:solidFill>
              </a:rPr>
              <a:t> </a:t>
            </a:r>
            <a:r>
              <a:rPr lang="en-GB" sz="1600" dirty="0" err="1">
                <a:solidFill>
                  <a:schemeClr val="bg1"/>
                </a:solidFill>
              </a:rPr>
              <a:t>Reykjavíkurborg</a:t>
            </a:r>
            <a:r>
              <a:rPr lang="en-GB" sz="1600" dirty="0">
                <a:solidFill>
                  <a:schemeClr val="bg1"/>
                </a:solidFill>
              </a:rPr>
              <a:t> um </a:t>
            </a:r>
            <a:r>
              <a:rPr lang="en-GB" sz="1600" dirty="0" err="1">
                <a:solidFill>
                  <a:schemeClr val="bg1"/>
                </a:solidFill>
              </a:rPr>
              <a:t>byggingu</a:t>
            </a:r>
            <a:r>
              <a:rPr lang="en-GB" sz="1600" dirty="0">
                <a:solidFill>
                  <a:schemeClr val="bg1"/>
                </a:solidFill>
              </a:rPr>
              <a:t> </a:t>
            </a:r>
            <a:r>
              <a:rPr lang="en-GB" sz="1600" dirty="0" err="1">
                <a:solidFill>
                  <a:schemeClr val="bg1"/>
                </a:solidFill>
              </a:rPr>
              <a:t>Hagkvæms</a:t>
            </a:r>
            <a:r>
              <a:rPr lang="en-GB" sz="1600" dirty="0">
                <a:solidFill>
                  <a:schemeClr val="bg1"/>
                </a:solidFill>
              </a:rPr>
              <a:t> </a:t>
            </a:r>
            <a:r>
              <a:rPr lang="en-GB" sz="1600" dirty="0" err="1">
                <a:solidFill>
                  <a:schemeClr val="bg1"/>
                </a:solidFill>
              </a:rPr>
              <a:t>húsnæðis</a:t>
            </a:r>
            <a:r>
              <a:rPr lang="en-GB" sz="1600" dirty="0">
                <a:solidFill>
                  <a:schemeClr val="bg1"/>
                </a:solidFill>
              </a:rPr>
              <a:t>. </a:t>
            </a:r>
          </a:p>
          <a:p>
            <a:r>
              <a:rPr lang="en-GB" sz="1600" dirty="0" err="1">
                <a:solidFill>
                  <a:schemeClr val="bg1"/>
                </a:solidFill>
              </a:rPr>
              <a:t>Hagkvæmt</a:t>
            </a:r>
            <a:r>
              <a:rPr lang="en-GB" sz="1600" dirty="0">
                <a:solidFill>
                  <a:schemeClr val="bg1"/>
                </a:solidFill>
              </a:rPr>
              <a:t> á </a:t>
            </a:r>
            <a:r>
              <a:rPr lang="en-GB" sz="1600" dirty="0" err="1">
                <a:solidFill>
                  <a:schemeClr val="bg1"/>
                </a:solidFill>
              </a:rPr>
              <a:t>marga</a:t>
            </a:r>
            <a:r>
              <a:rPr lang="en-GB" sz="1600" dirty="0">
                <a:solidFill>
                  <a:schemeClr val="bg1"/>
                </a:solidFill>
              </a:rPr>
              <a:t> </a:t>
            </a:r>
            <a:r>
              <a:rPr lang="en-GB" sz="1600" dirty="0" err="1">
                <a:solidFill>
                  <a:schemeClr val="bg1"/>
                </a:solidFill>
              </a:rPr>
              <a:t>vegu</a:t>
            </a:r>
            <a:r>
              <a:rPr lang="en-GB" sz="1600" dirty="0">
                <a:solidFill>
                  <a:schemeClr val="bg1"/>
                </a:solidFill>
              </a:rPr>
              <a:t> </a:t>
            </a:r>
            <a:r>
              <a:rPr lang="en-GB" sz="1600" dirty="0" err="1">
                <a:solidFill>
                  <a:schemeClr val="bg1"/>
                </a:solidFill>
              </a:rPr>
              <a:t>að</a:t>
            </a:r>
            <a:r>
              <a:rPr lang="en-GB" sz="1600" dirty="0">
                <a:solidFill>
                  <a:schemeClr val="bg1"/>
                </a:solidFill>
              </a:rPr>
              <a:t> </a:t>
            </a:r>
            <a:r>
              <a:rPr lang="en-GB" sz="1600" dirty="0" err="1">
                <a:solidFill>
                  <a:schemeClr val="bg1"/>
                </a:solidFill>
              </a:rPr>
              <a:t>byggja</a:t>
            </a:r>
            <a:r>
              <a:rPr lang="en-GB" sz="1600" dirty="0">
                <a:solidFill>
                  <a:schemeClr val="bg1"/>
                </a:solidFill>
              </a:rPr>
              <a:t> </a:t>
            </a:r>
            <a:r>
              <a:rPr lang="en-GB" sz="1600" dirty="0" err="1">
                <a:solidFill>
                  <a:schemeClr val="bg1"/>
                </a:solidFill>
              </a:rPr>
              <a:t>úr</a:t>
            </a:r>
            <a:r>
              <a:rPr lang="en-GB" sz="1600" dirty="0">
                <a:solidFill>
                  <a:schemeClr val="bg1"/>
                </a:solidFill>
              </a:rPr>
              <a:t> </a:t>
            </a:r>
            <a:r>
              <a:rPr lang="en-GB" sz="1600" dirty="0" err="1">
                <a:solidFill>
                  <a:schemeClr val="bg1"/>
                </a:solidFill>
              </a:rPr>
              <a:t>módulum</a:t>
            </a:r>
            <a:r>
              <a:rPr lang="en-GB" sz="1600" dirty="0">
                <a:solidFill>
                  <a:schemeClr val="bg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/>
                </a:solidFill>
              </a:rPr>
              <a:t>Framkvæmdatími</a:t>
            </a:r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/>
                </a:solidFill>
              </a:rPr>
              <a:t>Fjármagnskostnaður</a:t>
            </a:r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/>
                </a:solidFill>
              </a:rPr>
              <a:t>Lítíð</a:t>
            </a:r>
            <a:r>
              <a:rPr lang="en-GB" sz="1600" dirty="0">
                <a:solidFill>
                  <a:schemeClr val="bg1"/>
                </a:solidFill>
              </a:rPr>
              <a:t> </a:t>
            </a:r>
            <a:r>
              <a:rPr lang="en-GB" sz="1600" dirty="0" err="1">
                <a:solidFill>
                  <a:schemeClr val="bg1"/>
                </a:solidFill>
              </a:rPr>
              <a:t>rask</a:t>
            </a:r>
            <a:r>
              <a:rPr lang="en-GB" sz="1600" dirty="0">
                <a:solidFill>
                  <a:schemeClr val="bg1"/>
                </a:solidFill>
              </a:rPr>
              <a:t> á </a:t>
            </a:r>
            <a:r>
              <a:rPr lang="en-GB" sz="1600" dirty="0" err="1">
                <a:solidFill>
                  <a:schemeClr val="bg1"/>
                </a:solidFill>
              </a:rPr>
              <a:t>byggingarstað</a:t>
            </a:r>
            <a:endParaRPr lang="en-GB" sz="1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chemeClr val="bg1"/>
                </a:solidFill>
              </a:rPr>
              <a:t>Umhverfisvænt</a:t>
            </a:r>
            <a:endParaRPr lang="en-GB" sz="1600" dirty="0">
              <a:solidFill>
                <a:schemeClr val="bg1"/>
              </a:solidFill>
            </a:endParaRPr>
          </a:p>
          <a:p>
            <a:endParaRPr lang="en-GB" sz="1600" dirty="0">
              <a:solidFill>
                <a:schemeClr val="bg1"/>
              </a:solidFill>
            </a:endParaRP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618464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39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1307D3-39DC-4EA0-8183-857A21340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00"/>
            <a:ext cx="12192000" cy="68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262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2550">
              <a:srgbClr val="F9F9F9"/>
            </a:gs>
            <a:gs pos="3000">
              <a:srgbClr val="A0A8B3"/>
            </a:gs>
            <a:gs pos="0">
              <a:schemeClr val="tx2"/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7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0D70A7-66F5-43DA-9C45-EE974DBE71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1" r="1" b="22569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2320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ynning - Jakob" id="{65BEF613-841B-1F45-BEAB-6A64EC05F404}" vid="{7CC2ACBD-87A7-B540-87F3-5D8FE2ED3E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71</Words>
  <Application>Microsoft Office PowerPoint</Application>
  <PresentationFormat>Víðskjár</PresentationFormat>
  <Paragraphs>24</Paragraphs>
  <Slides>6</Slides>
  <Notes>0</Notes>
  <HiddenSlides>0</HiddenSlides>
  <MMClips>0</MMClips>
  <ScaleCrop>false</ScaleCrop>
  <HeadingPairs>
    <vt:vector size="6" baseType="variant">
      <vt:variant>
        <vt:lpstr>Notaðar leturgerðir</vt:lpstr>
      </vt:variant>
      <vt:variant>
        <vt:i4>4</vt:i4>
      </vt:variant>
      <vt:variant>
        <vt:lpstr>Þema</vt:lpstr>
      </vt:variant>
      <vt:variant>
        <vt:i4>1</vt:i4>
      </vt:variant>
      <vt:variant>
        <vt:lpstr>Skyggnutitlar</vt:lpstr>
      </vt:variant>
      <vt:variant>
        <vt:i4>6</vt:i4>
      </vt:variant>
    </vt:vector>
  </HeadingPairs>
  <TitlesOfParts>
    <vt:vector size="11" baseType="lpstr">
      <vt:lpstr>Arial</vt:lpstr>
      <vt:lpstr>Courier New</vt:lpstr>
      <vt:lpstr>Impact</vt:lpstr>
      <vt:lpstr>Verdana</vt:lpstr>
      <vt:lpstr>1_Office Theme</vt:lpstr>
      <vt:lpstr> Hagkvæmt húsnæði Hugsum í lausnum</vt:lpstr>
      <vt:lpstr>Modulus</vt:lpstr>
      <vt:lpstr>PowerPoint-kynning</vt:lpstr>
      <vt:lpstr>PowerPoint-kynning</vt:lpstr>
      <vt:lpstr>PowerPoint-kynning</vt:lpstr>
      <vt:lpstr>PowerPoint-kynning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Hagkvæmt húsnæði Hugsum í lausnum</dc:title>
  <dc:creator>Thorey Rosa Stefansdottir</dc:creator>
  <cp:lastModifiedBy>Oddrún Helga Oddsdóttir</cp:lastModifiedBy>
  <cp:revision>8</cp:revision>
  <dcterms:created xsi:type="dcterms:W3CDTF">2018-11-01T16:21:36Z</dcterms:created>
  <dcterms:modified xsi:type="dcterms:W3CDTF">2018-11-02T09:31:14Z</dcterms:modified>
</cp:coreProperties>
</file>